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B2E6-01AF-2041-4C1E-099352D69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3D6B9-FFEB-4F7D-013F-9C00C5B63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32994-721D-1057-2C6E-A0F60502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F0E9C-9BB9-DFC0-F41E-553A9788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7B77B-47E8-2E7A-475E-825D8255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0C02-AA0A-C695-F32E-4C578C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277F0-F4B0-60AF-9260-9E3A945CA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EFFC-F6DA-2360-A1CD-E734C491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9B92-9D33-4461-068B-886099FE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5F31-5C2E-E50A-FEF3-96079482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9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F4050D-BE22-7993-FBED-6945346D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0C15B-514C-3B71-2832-3C4F15802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0AAA-BFF6-3FB9-C5DF-E32A38EF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7732E-8AD9-0877-B9CB-2ECF3087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2565-9226-0FAD-095B-428AACCE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9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6588-4402-B1B0-BAE2-75A4C93B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1E3AA-28E6-48AF-D436-ABB32650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465B-8392-4FAA-75D7-30EC98C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B73A-33AF-D055-F50B-4B0DBDCB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6750-64AB-BADB-49DB-A058D3D6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71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F8B2-6C09-77BE-EDB7-BD1549B4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A2E43-3DE6-0427-0BCD-50C60F1EF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56D8-0A9E-1C27-A695-E6F838CD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ABB7B-2661-2FC8-76C7-87F4C660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E040B-62B1-2299-E665-9D011F77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8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03FC-A876-B936-1CAB-2D5A3187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7513-34D8-D5FE-0EAE-4E6167B28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05B7C-90AB-3FF6-C4BA-5F22AB1C1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3F138-53FB-1908-A8FD-8970CB91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99939-3D32-C3C3-6922-DAFB2D90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1D7E-7C46-0A04-D3D9-DB3A8FF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7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4377-8DBB-7F8D-2EE4-0114B3C1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C579-9127-AA09-6818-BB072B7E6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3D3A8-47BE-9C5D-D722-FCEEBDC38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4BBC5-3F19-17DD-20DF-2032059DF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F9F7D-2818-5A1F-EF03-2FB5E0817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8E898-2987-AE19-67FC-EF6F0CA8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2EFC6D-1C52-452C-3C25-51EC533E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F9A56-6AE2-3094-9886-BD908A6F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41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C263-6C33-29FA-E352-6EA30C1C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909A3-9732-45E8-6607-E3378E24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D3040-96C0-B951-6F26-5F1FDBF2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ACC96-2E51-9DDF-B676-00178D10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81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0792C-6FB9-652C-30FE-E37A9AD4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D6FF5-7368-6466-1DD1-9EBAA888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E2AF-17C3-D050-9536-5A47D265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7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BBF9-7E01-E681-0A0D-7C98ACD5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6C4D-6A49-ED9E-1355-55F8B99E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02AA6-3F3D-13A1-02DD-14392F9A8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88109-3342-A9C2-9913-B7CC2C27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0F198-661C-FC59-C2D4-01E06EC6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A2C4-7AEB-9635-1949-6D6A3E5F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6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1F72-B36D-5337-4E74-6FC50DC9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5B362-C8C0-0168-96D5-562B5E926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F6D66-3D12-B2E0-5CE5-E17289E29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1A167-92C3-DF2F-945A-1C082259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9ACD-F54E-D416-1630-93FD1373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C3C3D-3C7F-A077-D989-762001FA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6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F60FC-417E-8D28-437C-64EEF050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BB05E-277F-9E84-FFE1-586F59589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C66A9-6093-E8D9-6C0D-8C0955B03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CA831-380A-00BB-F9BF-B4A554D97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177FB-0177-4339-CD6C-774F727E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8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FF4B7-5B8A-1D05-CF31-E3375281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00" y="0"/>
            <a:ext cx="12208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0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B72CA-382F-EDB7-A410-CB53CA4C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04965-EE73-C4E3-1561-33494E8F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FAAA4-185F-2B24-A0BD-33CF9A7E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F185-E9BA-F4E3-8351-02A0A7A5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C31DB-86B7-F589-8675-86E453F5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4171-CAE5-7514-5613-08901C9B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A96D4-7A54-63EA-6BA0-760A8D8E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6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DDACE-614A-4FC3-70C0-BC1DEF0D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C4993-F23B-D7EF-ABC4-C780CC0F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321C1-C4DE-A088-20D8-85ED881D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0008E-7726-D811-B8CC-BDECC404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3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3B3C3-9C59-5A6D-D1A3-5C92E6EF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7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95F56-B265-9D1E-345A-DB87E274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8F3CD-E22B-34A1-90EE-493453C9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SOMU .</dc:creator>
  <cp:lastModifiedBy>SOMU .</cp:lastModifiedBy>
  <cp:revision>3</cp:revision>
  <dcterms:created xsi:type="dcterms:W3CDTF">2024-03-19T05:07:43Z</dcterms:created>
  <dcterms:modified xsi:type="dcterms:W3CDTF">2024-03-19T05:19:55Z</dcterms:modified>
</cp:coreProperties>
</file>